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63020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49230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15563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47453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145576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9416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86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91581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06259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L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5396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1878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DD7C508-C129-47B6-8D47-39AE1E1A7C4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E55F06E-B60F-4F9C-9A32-54C31612D80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73814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5040EF-32B8-46F3-823C-6BA3A49A7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47C61-9768-475F-AB25-78D267354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816" y="2550160"/>
            <a:ext cx="6971152" cy="2174240"/>
          </a:xfrm>
        </p:spPr>
        <p:txBody>
          <a:bodyPr anchor="ctr">
            <a:noAutofit/>
          </a:bodyPr>
          <a:lstStyle/>
          <a:p>
            <a:endParaRPr lang="en-US" sz="7200" b="1" dirty="0">
              <a:solidFill>
                <a:schemeClr val="bg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6600" b="1" dirty="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Video</a:t>
            </a:r>
            <a:endParaRPr lang="en-IL" sz="6600" b="1" dirty="0">
              <a:solidFill>
                <a:schemeClr val="bg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8F785B-68E5-605F-3710-72A0E8939702}"/>
              </a:ext>
            </a:extLst>
          </p:cNvPr>
          <p:cNvSpPr txBox="1">
            <a:spLocks/>
          </p:cNvSpPr>
          <p:nvPr/>
        </p:nvSpPr>
        <p:spPr>
          <a:xfrm>
            <a:off x="178816" y="1476819"/>
            <a:ext cx="6971152" cy="251146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800" b="1" dirty="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Binary Led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7DE01FB-2246-F201-DB3B-D4807BAF5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0602" y="1862364"/>
            <a:ext cx="3905451" cy="354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5108C-68A1-5191-5FAC-90E2EEEF9D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7A04BF-7EA1-C753-7E07-D86A7A8131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2">
            <a:hlinkClick r:id="" action="ppaction://media"/>
            <a:extLst>
              <a:ext uri="{FF2B5EF4-FFF2-40B4-BE49-F238E27FC236}">
                <a16:creationId xmlns:a16="http://schemas.microsoft.com/office/drawing/2014/main" id="{8EF73097-1B07-4BF4-19F0-16E2586905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360" y="873760"/>
            <a:ext cx="11795760" cy="520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09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77"/>
    </mc:Choice>
    <mc:Fallback xmlns="">
      <p:transition spd="slow" advTm="38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</TotalTime>
  <Words>4</Words>
  <Application>Microsoft Office PowerPoint</Application>
  <PresentationFormat>Widescreen</PresentationFormat>
  <Paragraphs>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Gill Sans MT</vt:lpstr>
      <vt:lpstr>Parcel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Dahan, Shoham</dc:creator>
  <cp:lastModifiedBy>Dahan, Shoham</cp:lastModifiedBy>
  <cp:revision>2</cp:revision>
  <dcterms:created xsi:type="dcterms:W3CDTF">2024-04-17T20:49:26Z</dcterms:created>
  <dcterms:modified xsi:type="dcterms:W3CDTF">2024-04-18T07:19:14Z</dcterms:modified>
</cp:coreProperties>
</file>

<file path=docProps/thumbnail.jpeg>
</file>